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56" r:id="rId3"/>
    <p:sldId id="257" r:id="rId4"/>
    <p:sldId id="269" r:id="rId5"/>
    <p:sldId id="267" r:id="rId6"/>
    <p:sldId id="268" r:id="rId7"/>
    <p:sldId id="271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3" d="100"/>
          <a:sy n="143" d="100"/>
        </p:scale>
        <p:origin x="-104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5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38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86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49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26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5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3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38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0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C3ACA-3185-7F49-899B-B306409B040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97A7B-CDC7-3C41-A3AB-28AE5CF1C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5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854" y="612757"/>
            <a:ext cx="452038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Verdana"/>
                <a:cs typeface="Verdana"/>
              </a:rPr>
              <a:t>Character Concept Illustration</a:t>
            </a:r>
          </a:p>
          <a:p>
            <a:r>
              <a:rPr lang="en-US" sz="1400" dirty="0" smtClean="0">
                <a:latin typeface="Verdana"/>
                <a:cs typeface="Verdana"/>
              </a:rPr>
              <a:t>Movies, Animations and Video Games all use illustrators to visual explore what a character, object or environment looks like, both in style and content, to aid the directors in establishing the overall look.</a:t>
            </a:r>
          </a:p>
          <a:p>
            <a:endParaRPr lang="en-US" sz="1400" dirty="0">
              <a:latin typeface="Verdana"/>
              <a:cs typeface="Verdana"/>
            </a:endParaRPr>
          </a:p>
          <a:p>
            <a:endParaRPr lang="en-US" sz="1400" dirty="0">
              <a:latin typeface="Verdana"/>
              <a:cs typeface="Verdan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1272" b="11082"/>
          <a:stretch/>
        </p:blipFill>
        <p:spPr>
          <a:xfrm>
            <a:off x="0" y="2870636"/>
            <a:ext cx="9144000" cy="398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43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bd0bf33c41e3766a594bd52f74f8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407"/>
            <a:ext cx="9144000" cy="629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33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orelineLineUp_160516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462"/>
            <a:ext cx="91440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51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le_Molotov_Portfolio-550x4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62" y="88809"/>
            <a:ext cx="9158062" cy="666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97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lin-searle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86" y="1190005"/>
            <a:ext cx="7790675" cy="404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4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a341404d8bf92928f84289732d0d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7830"/>
            <a:ext cx="9144000" cy="48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22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emale_assassin_character_concept_art_by_sarlah-d9foo4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12" y="1468256"/>
            <a:ext cx="9100128" cy="383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67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spers_char_presentatie_by_w00tt-d6857a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355"/>
            <a:ext cx="9225573" cy="652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12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lric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4"/>
          <a:stretch/>
        </p:blipFill>
        <p:spPr>
          <a:xfrm>
            <a:off x="1998203" y="319700"/>
            <a:ext cx="4943475" cy="617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9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nan_barbarianww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17" y="195372"/>
            <a:ext cx="4197096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790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-0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83" y="325842"/>
            <a:ext cx="7927316" cy="631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55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n Maitz - 0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56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16_wyeths_merly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85" y="0"/>
            <a:ext cx="55585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652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_fca89_b7b1a4ea_XXX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454" y="0"/>
            <a:ext cx="49112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99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BA-FETT-NO-DISINTEGRATIONS_lar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987" y="0"/>
            <a:ext cx="48593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641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532"/>
            <a:ext cx="9144000" cy="524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842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41</Words>
  <Application>Microsoft Macintosh PowerPoint</Application>
  <PresentationFormat>On-screen Show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Keaney</dc:creator>
  <cp:lastModifiedBy>Kevin Keaney</cp:lastModifiedBy>
  <cp:revision>6</cp:revision>
  <dcterms:created xsi:type="dcterms:W3CDTF">2016-09-12T19:58:49Z</dcterms:created>
  <dcterms:modified xsi:type="dcterms:W3CDTF">2016-09-12T20:41:33Z</dcterms:modified>
</cp:coreProperties>
</file>